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DF67-780E-4973-8991-D83D09192BC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A823-A1A1-4B73-8E14-0AB6D28D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92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DF67-780E-4973-8991-D83D09192BC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A823-A1A1-4B73-8E14-0AB6D28D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22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DF67-780E-4973-8991-D83D09192BC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A823-A1A1-4B73-8E14-0AB6D28D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12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DF67-780E-4973-8991-D83D09192BC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A823-A1A1-4B73-8E14-0AB6D28D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14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DF67-780E-4973-8991-D83D09192BC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A823-A1A1-4B73-8E14-0AB6D28D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DF67-780E-4973-8991-D83D09192BC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A823-A1A1-4B73-8E14-0AB6D28D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5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DF67-780E-4973-8991-D83D09192BC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A823-A1A1-4B73-8E14-0AB6D28D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41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DF67-780E-4973-8991-D83D09192BC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A823-A1A1-4B73-8E14-0AB6D28D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8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DF67-780E-4973-8991-D83D09192BC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A823-A1A1-4B73-8E14-0AB6D28D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50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DF67-780E-4973-8991-D83D09192BC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A823-A1A1-4B73-8E14-0AB6D28D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37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DF67-780E-4973-8991-D83D09192BC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9A823-A1A1-4B73-8E14-0AB6D28D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32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ADF67-780E-4973-8991-D83D09192BC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9A823-A1A1-4B73-8E14-0AB6D28D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3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581289" y="852968"/>
            <a:ext cx="4714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vi-VN" sz="2400" b="1" dirty="0">
                <a:solidFill>
                  <a:srgbClr val="FFFF00"/>
                </a:solidFill>
                <a:latin typeface=".VnTime" pitchFamily="34" charset="0"/>
              </a:rPr>
              <a:t>TRƯỜNG MẦM NON </a:t>
            </a:r>
            <a:r>
              <a:rPr lang="en-US" altLang="vi-VN" sz="2400" b="1" dirty="0">
                <a:solidFill>
                  <a:srgbClr val="FFFF00"/>
                </a:solidFill>
                <a:latin typeface=".VnTime" pitchFamily="34" charset="0"/>
              </a:rPr>
              <a:t>SƠN CA 9</a:t>
            </a:r>
            <a:endParaRPr lang="vi-VN" altLang="vi-VN" sz="2400" b="1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765739" y="2950156"/>
            <a:ext cx="7092950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vi-VN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vi-VN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vi-VN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altLang="vi-VN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alt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80123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06" y="705394"/>
            <a:ext cx="11135878" cy="579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2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" y="270100"/>
            <a:ext cx="9196251" cy="631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3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52" y="54864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4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6656"/>
            <a:ext cx="9735638" cy="647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17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9" y="444137"/>
            <a:ext cx="10872651" cy="611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4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6" y="470528"/>
            <a:ext cx="9789915" cy="596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206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788" y="263028"/>
            <a:ext cx="9663611" cy="643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15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790" y="315549"/>
            <a:ext cx="8457790" cy="634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506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17</Words>
  <Application>Microsoft Office PowerPoint</Application>
  <PresentationFormat>Widescreen</PresentationFormat>
  <Paragraphs>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4</cp:revision>
  <dcterms:created xsi:type="dcterms:W3CDTF">2020-10-27T14:06:28Z</dcterms:created>
  <dcterms:modified xsi:type="dcterms:W3CDTF">2023-04-24T04:24:04Z</dcterms:modified>
</cp:coreProperties>
</file>